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20584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D3-4692-B175-209C0AB8DDCE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D3-4692-B175-209C0AB8D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3B-4A8D-BC57-1F309F095CDB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3B-4A8D-BC57-1F309F095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62-4CE8-A6A0-1DE51732CD52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62-4CE8-A6A0-1DE51732C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3-47C9-BF8C-7EC886FB5E47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3-47C9-BF8C-7EC886FB5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A3-47C9-BF8C-7EC886FB5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Graph'!$D$7:$D$18</c:f>
              <c:numCache>
                <c:formatCode>_-* #,##0_-;\-* #,##0_-;_-* "-"??_-;_-@_-</c:formatCode>
                <c:ptCount val="12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A-4903-A2D9-3D54EE0CE405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7A-4903-A2D9-3D54EE0CE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29</a:t>
            </a:r>
            <a:r>
              <a:rPr lang="en-US" baseline="30000" dirty="0"/>
              <a:t>th</a:t>
            </a:r>
            <a:r>
              <a:rPr lang="en-US" dirty="0"/>
              <a:t> July 2024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3851054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income considerably higher than anticipated so early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625112"/>
              </p:ext>
            </p:extLst>
          </p:nvPr>
        </p:nvGraphicFramePr>
        <p:xfrm>
          <a:off x="4113934" y="3466835"/>
          <a:ext cx="3511789" cy="264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031127"/>
              </p:ext>
            </p:extLst>
          </p:nvPr>
        </p:nvGraphicFramePr>
        <p:xfrm>
          <a:off x="-15586" y="3480687"/>
          <a:ext cx="4147906" cy="264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864450"/>
              </p:ext>
            </p:extLst>
          </p:nvPr>
        </p:nvGraphicFramePr>
        <p:xfrm>
          <a:off x="4231698" y="792902"/>
          <a:ext cx="3464474" cy="263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325293"/>
              </p:ext>
            </p:extLst>
          </p:nvPr>
        </p:nvGraphicFramePr>
        <p:xfrm>
          <a:off x="7751618" y="751340"/>
          <a:ext cx="4090078" cy="2677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876461"/>
              </p:ext>
            </p:extLst>
          </p:nvPr>
        </p:nvGraphicFramePr>
        <p:xfrm>
          <a:off x="74467" y="792903"/>
          <a:ext cx="4100593" cy="263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326069"/>
              </p:ext>
            </p:extLst>
          </p:nvPr>
        </p:nvGraphicFramePr>
        <p:xfrm>
          <a:off x="697254" y="1040773"/>
          <a:ext cx="11432876" cy="5481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3676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00307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17,548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 for Budgeted Capital Spend</a:t>
            </a:r>
            <a:endParaRPr lang="en-GB" sz="36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953151"/>
              </p:ext>
            </p:extLst>
          </p:nvPr>
        </p:nvGraphicFramePr>
        <p:xfrm>
          <a:off x="919194" y="1280995"/>
          <a:ext cx="4416287" cy="5330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60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1260521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1214942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833964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</a:tblGrid>
              <a:tr h="237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Capital Spend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02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B/F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4,896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32D09F-313F-E4B5-E5B5-48F28C586659}"/>
              </a:ext>
            </a:extLst>
          </p:cNvPr>
          <p:cNvSpPr txBox="1"/>
          <p:nvPr/>
        </p:nvSpPr>
        <p:spPr>
          <a:xfrm>
            <a:off x="6169891" y="2059619"/>
            <a:ext cx="582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Capital Spend does not include earmarked reserves.  This is the money that has been budgeted for 2024/25 spend as Capital one off projects.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7B07-00A6-906C-51CA-AE683C04AF91}"/>
              </a:ext>
            </a:extLst>
          </p:cNvPr>
          <p:cNvSpPr txBox="1"/>
          <p:nvPr/>
        </p:nvSpPr>
        <p:spPr>
          <a:xfrm>
            <a:off x="6220692" y="3107944"/>
            <a:ext cx="5828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Projects allocated:</a:t>
            </a:r>
          </a:p>
          <a:p>
            <a:r>
              <a:rPr lang="en-US" dirty="0"/>
              <a:t>Playground Provision</a:t>
            </a:r>
          </a:p>
          <a:p>
            <a:r>
              <a:rPr lang="en-US" dirty="0"/>
              <a:t>Historical Map</a:t>
            </a:r>
          </a:p>
          <a:p>
            <a:r>
              <a:rPr lang="en-US" dirty="0"/>
              <a:t>Grave investigation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Bridge Clapper Repairs</a:t>
            </a:r>
          </a:p>
          <a:p>
            <a:r>
              <a:rPr lang="en-US" dirty="0"/>
              <a:t>Road Maintenance (Church Path and Allotments)</a:t>
            </a:r>
          </a:p>
          <a:p>
            <a:r>
              <a:rPr lang="en-US" dirty="0"/>
              <a:t>Phill Footpaths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59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506</Words>
  <Application>Microsoft Office PowerPoint</Application>
  <PresentationFormat>Widescreen</PresentationFormat>
  <Paragraphs>262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Supporting Numbers</vt:lpstr>
      <vt:lpstr>Supporting Numbers for Budgeted Capital Spend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Cheryl Sexton</cp:lastModifiedBy>
  <cp:revision>36</cp:revision>
  <cp:lastPrinted>2022-10-31T10:17:39Z</cp:lastPrinted>
  <dcterms:created xsi:type="dcterms:W3CDTF">2022-05-27T12:56:35Z</dcterms:created>
  <dcterms:modified xsi:type="dcterms:W3CDTF">2024-07-29T14:54:30Z</dcterms:modified>
</cp:coreProperties>
</file>